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NFlyoU61/hmKhhzQlTUB6dxDF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ustomXml" Target="../customXml/item1.xml"/><Relationship Id="rId2" Type="http://schemas.openxmlformats.org/officeDocument/2006/relationships/presProps" Target="presProps.xml"/><Relationship Id="rId16" Type="http://customschemas.google.com/relationships/presentationmetadata" Target="meta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customXml" Target="../customXml/item3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5a5e6e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e65a5e6e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3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4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SSH Overview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title"/>
          </p:nvPr>
        </p:nvSpPr>
        <p:spPr>
          <a:xfrm>
            <a:off x="777775" y="498600"/>
            <a:ext cx="4629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SSH works?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9"/>
          <p:cNvSpPr txBox="1"/>
          <p:nvPr>
            <p:ph idx="1" type="body"/>
          </p:nvPr>
        </p:nvSpPr>
        <p:spPr>
          <a:xfrm>
            <a:off x="938500" y="1318025"/>
            <a:ext cx="49464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SSH is a protocol that works between a client and a server.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means that the protocol enables a device (the client) to connect to another device in order to obtain information or services (the server).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681325" y="509325"/>
            <a:ext cx="4629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SSH Works?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906350" y="1318025"/>
            <a:ext cx="49464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erver monitors the network via a dedicated TCP port, waiting for clients to establish a connection.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Authentication process must be completed before a client may connect and issue SSH commands.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638475" y="47717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is SSH?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Why is SSH used?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Three layers of SSH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How does SSH work?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38500" y="996550"/>
            <a:ext cx="52230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Secure Shell or Secure Socket Shell, is a network protocol that allows users,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System administrators, to access a computer securely over an insecure network.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SSH refers to a suite of utilities that enact the SSH protocol in addition to providing secure network services.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81325" y="391450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670600" y="434300"/>
            <a:ext cx="4629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938500" y="1135850"/>
            <a:ext cx="53730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 providing strong encryption.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 network administrators for remotely handling systems and applications.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Allowing them to log in to another computer connected to the internet.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Secure Shell was developed to substitute insecure terminal emulation.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938500" y="1328750"/>
            <a:ext cx="49464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 login programmes such as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Telnet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rlogin (remote login)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rsh (remote shell);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SSH performs the same functions as these programmes.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715275" y="40217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777750" y="477150"/>
            <a:ext cx="462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938500" y="1114425"/>
            <a:ext cx="54159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SSH key pairs are frequently used to individually authorise users when trying to connect to hosts via SSH.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Businesses must store, share, manage access to, and sustain SSH keys.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Keep bastion hosts, which aid to limit network access into hosts by using a single jump point.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745625" y="380725"/>
            <a:ext cx="4629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 Layers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938500" y="1285875"/>
            <a:ext cx="51801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 transport layer establishes safe and secure communication between a client and a server.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Incharge of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Data encryption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Decryption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Integrity assurance.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65a5e6ee1_0_2"/>
          <p:cNvSpPr txBox="1"/>
          <p:nvPr>
            <p:ph type="title"/>
          </p:nvPr>
        </p:nvSpPr>
        <p:spPr>
          <a:xfrm>
            <a:off x="745625" y="380725"/>
            <a:ext cx="4629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 Layers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e65a5e6ee1_0_2"/>
          <p:cNvSpPr txBox="1"/>
          <p:nvPr>
            <p:ph idx="1" type="body"/>
          </p:nvPr>
        </p:nvSpPr>
        <p:spPr>
          <a:xfrm>
            <a:off x="938500" y="1543050"/>
            <a:ext cx="51801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lso provides data compression and caching, which helps to speed up data exchange.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734900" y="487875"/>
            <a:ext cx="4629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SSH Layers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8"/>
          <p:cNvSpPr txBox="1"/>
          <p:nvPr>
            <p:ph idx="1" type="body"/>
          </p:nvPr>
        </p:nvSpPr>
        <p:spPr>
          <a:xfrm>
            <a:off x="938500" y="1221675"/>
            <a:ext cx="53517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lient about the available authentication methods.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charge of the whole user authentication procedure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After the authentication is successful, the connection layer oversees the communication between the machines.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B9D8C41-3820-454F-97E1-64D63636742E}"/>
</file>

<file path=customXml/itemProps2.xml><?xml version="1.0" encoding="utf-8"?>
<ds:datastoreItem xmlns:ds="http://schemas.openxmlformats.org/officeDocument/2006/customXml" ds:itemID="{5017A46A-5849-4AF0-8C84-3F30D3490D48}"/>
</file>

<file path=customXml/itemProps3.xml><?xml version="1.0" encoding="utf-8"?>
<ds:datastoreItem xmlns:ds="http://schemas.openxmlformats.org/officeDocument/2006/customXml" ds:itemID="{7C71291D-CBAB-464A-8299-15066A6D404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